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6919575" cy="9720263"/>
  <p:notesSz cx="6858000" cy="9144000"/>
  <p:defaultTextStyle>
    <a:defPPr>
      <a:defRPr lang="en-US"/>
    </a:defPPr>
    <a:lvl1pPr marL="0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1pPr>
    <a:lvl2pPr marL="639348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2pPr>
    <a:lvl3pPr marL="1278697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3pPr>
    <a:lvl4pPr marL="1918045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4pPr>
    <a:lvl5pPr marL="2557394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5pPr>
    <a:lvl6pPr marL="3196742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6pPr>
    <a:lvl7pPr marL="3836091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7pPr>
    <a:lvl8pPr marL="4475439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8pPr>
    <a:lvl9pPr marL="5114788" algn="l" defTabSz="1278697" rtl="0" eaLnBrk="1" latinLnBrk="0" hangingPunct="1">
      <a:defRPr sz="25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D6B6"/>
    <a:srgbClr val="E46E7B"/>
    <a:srgbClr val="8CB6BB"/>
    <a:srgbClr val="CEE9E0"/>
    <a:srgbClr val="F9E5CC"/>
    <a:srgbClr val="007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6" d="100"/>
          <a:sy n="46" d="100"/>
        </p:scale>
        <p:origin x="-1563" y="-546"/>
      </p:cViewPr>
      <p:guideLst>
        <p:guide orient="horz" pos="3061"/>
        <p:guide pos="53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4947" y="1590794"/>
            <a:ext cx="12689681" cy="3384092"/>
          </a:xfrm>
        </p:spPr>
        <p:txBody>
          <a:bodyPr anchor="b"/>
          <a:lstStyle>
            <a:lvl1pPr algn="ctr">
              <a:defRPr sz="83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14947" y="5105389"/>
            <a:ext cx="12689681" cy="2346813"/>
          </a:xfrm>
        </p:spPr>
        <p:txBody>
          <a:bodyPr/>
          <a:lstStyle>
            <a:lvl1pPr marL="0" indent="0" algn="ctr">
              <a:buNone/>
              <a:defRPr sz="3331"/>
            </a:lvl1pPr>
            <a:lvl2pPr marL="634502" indent="0" algn="ctr">
              <a:buNone/>
              <a:defRPr sz="2776"/>
            </a:lvl2pPr>
            <a:lvl3pPr marL="1269004" indent="0" algn="ctr">
              <a:buNone/>
              <a:defRPr sz="2498"/>
            </a:lvl3pPr>
            <a:lvl4pPr marL="1903506" indent="0" algn="ctr">
              <a:buNone/>
              <a:defRPr sz="2220"/>
            </a:lvl4pPr>
            <a:lvl5pPr marL="2538009" indent="0" algn="ctr">
              <a:buNone/>
              <a:defRPr sz="2220"/>
            </a:lvl5pPr>
            <a:lvl6pPr marL="3172511" indent="0" algn="ctr">
              <a:buNone/>
              <a:defRPr sz="2220"/>
            </a:lvl6pPr>
            <a:lvl7pPr marL="3807013" indent="0" algn="ctr">
              <a:buNone/>
              <a:defRPr sz="2220"/>
            </a:lvl7pPr>
            <a:lvl8pPr marL="4441515" indent="0" algn="ctr">
              <a:buNone/>
              <a:defRPr sz="2220"/>
            </a:lvl8pPr>
            <a:lvl9pPr marL="5076017" indent="0" algn="ctr">
              <a:buNone/>
              <a:defRPr sz="22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446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9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108071" y="517514"/>
            <a:ext cx="3648283" cy="823747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63221" y="517514"/>
            <a:ext cx="10733355" cy="823747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89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847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409" y="2423317"/>
            <a:ext cx="14593133" cy="4043359"/>
          </a:xfrm>
        </p:spPr>
        <p:txBody>
          <a:bodyPr anchor="b"/>
          <a:lstStyle>
            <a:lvl1pPr>
              <a:defRPr sz="83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409" y="6504927"/>
            <a:ext cx="14593133" cy="2126307"/>
          </a:xfrm>
        </p:spPr>
        <p:txBody>
          <a:bodyPr/>
          <a:lstStyle>
            <a:lvl1pPr marL="0" indent="0">
              <a:buNone/>
              <a:defRPr sz="3331">
                <a:solidFill>
                  <a:schemeClr val="tx1">
                    <a:tint val="75000"/>
                  </a:schemeClr>
                </a:solidFill>
              </a:defRPr>
            </a:lvl1pPr>
            <a:lvl2pPr marL="634502" indent="0">
              <a:buNone/>
              <a:defRPr sz="2776">
                <a:solidFill>
                  <a:schemeClr val="tx1">
                    <a:tint val="75000"/>
                  </a:schemeClr>
                </a:solidFill>
              </a:defRPr>
            </a:lvl2pPr>
            <a:lvl3pPr marL="1269004" indent="0">
              <a:buNone/>
              <a:defRPr sz="2498">
                <a:solidFill>
                  <a:schemeClr val="tx1">
                    <a:tint val="75000"/>
                  </a:schemeClr>
                </a:solidFill>
              </a:defRPr>
            </a:lvl3pPr>
            <a:lvl4pPr marL="1903506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4pPr>
            <a:lvl5pPr marL="2538009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5pPr>
            <a:lvl6pPr marL="3172511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6pPr>
            <a:lvl7pPr marL="3807013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7pPr>
            <a:lvl8pPr marL="4441515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8pPr>
            <a:lvl9pPr marL="5076017" indent="0">
              <a:buNone/>
              <a:defRPr sz="22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091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3221" y="2587570"/>
            <a:ext cx="7190819" cy="61674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5535" y="2587570"/>
            <a:ext cx="7190819" cy="616741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58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425" y="517514"/>
            <a:ext cx="14593133" cy="18788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5425" y="2382815"/>
            <a:ext cx="7157773" cy="1167781"/>
          </a:xfrm>
        </p:spPr>
        <p:txBody>
          <a:bodyPr anchor="b"/>
          <a:lstStyle>
            <a:lvl1pPr marL="0" indent="0">
              <a:buNone/>
              <a:defRPr sz="3331" b="1"/>
            </a:lvl1pPr>
            <a:lvl2pPr marL="634502" indent="0">
              <a:buNone/>
              <a:defRPr sz="2776" b="1"/>
            </a:lvl2pPr>
            <a:lvl3pPr marL="1269004" indent="0">
              <a:buNone/>
              <a:defRPr sz="2498" b="1"/>
            </a:lvl3pPr>
            <a:lvl4pPr marL="1903506" indent="0">
              <a:buNone/>
              <a:defRPr sz="2220" b="1"/>
            </a:lvl4pPr>
            <a:lvl5pPr marL="2538009" indent="0">
              <a:buNone/>
              <a:defRPr sz="2220" b="1"/>
            </a:lvl5pPr>
            <a:lvl6pPr marL="3172511" indent="0">
              <a:buNone/>
              <a:defRPr sz="2220" b="1"/>
            </a:lvl6pPr>
            <a:lvl7pPr marL="3807013" indent="0">
              <a:buNone/>
              <a:defRPr sz="2220" b="1"/>
            </a:lvl7pPr>
            <a:lvl8pPr marL="4441515" indent="0">
              <a:buNone/>
              <a:defRPr sz="2220" b="1"/>
            </a:lvl8pPr>
            <a:lvl9pPr marL="5076017" indent="0">
              <a:buNone/>
              <a:defRPr sz="22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5425" y="3550596"/>
            <a:ext cx="7157773" cy="52223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565535" y="2382815"/>
            <a:ext cx="7193023" cy="1167781"/>
          </a:xfrm>
        </p:spPr>
        <p:txBody>
          <a:bodyPr anchor="b"/>
          <a:lstStyle>
            <a:lvl1pPr marL="0" indent="0">
              <a:buNone/>
              <a:defRPr sz="3331" b="1"/>
            </a:lvl1pPr>
            <a:lvl2pPr marL="634502" indent="0">
              <a:buNone/>
              <a:defRPr sz="2776" b="1"/>
            </a:lvl2pPr>
            <a:lvl3pPr marL="1269004" indent="0">
              <a:buNone/>
              <a:defRPr sz="2498" b="1"/>
            </a:lvl3pPr>
            <a:lvl4pPr marL="1903506" indent="0">
              <a:buNone/>
              <a:defRPr sz="2220" b="1"/>
            </a:lvl4pPr>
            <a:lvl5pPr marL="2538009" indent="0">
              <a:buNone/>
              <a:defRPr sz="2220" b="1"/>
            </a:lvl5pPr>
            <a:lvl6pPr marL="3172511" indent="0">
              <a:buNone/>
              <a:defRPr sz="2220" b="1"/>
            </a:lvl6pPr>
            <a:lvl7pPr marL="3807013" indent="0">
              <a:buNone/>
              <a:defRPr sz="2220" b="1"/>
            </a:lvl7pPr>
            <a:lvl8pPr marL="4441515" indent="0">
              <a:buNone/>
              <a:defRPr sz="2220" b="1"/>
            </a:lvl8pPr>
            <a:lvl9pPr marL="5076017" indent="0">
              <a:buNone/>
              <a:defRPr sz="22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565535" y="3550596"/>
            <a:ext cx="7193023" cy="52223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250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6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19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425" y="648018"/>
            <a:ext cx="5457003" cy="2268061"/>
          </a:xfrm>
        </p:spPr>
        <p:txBody>
          <a:bodyPr anchor="b"/>
          <a:lstStyle>
            <a:lvl1pPr>
              <a:defRPr sz="444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3023" y="1399539"/>
            <a:ext cx="8565535" cy="6907687"/>
          </a:xfrm>
        </p:spPr>
        <p:txBody>
          <a:bodyPr/>
          <a:lstStyle>
            <a:lvl1pPr>
              <a:defRPr sz="4441"/>
            </a:lvl1pPr>
            <a:lvl2pPr>
              <a:defRPr sz="3886"/>
            </a:lvl2pPr>
            <a:lvl3pPr>
              <a:defRPr sz="3331"/>
            </a:lvl3pPr>
            <a:lvl4pPr>
              <a:defRPr sz="2776"/>
            </a:lvl4pPr>
            <a:lvl5pPr>
              <a:defRPr sz="2776"/>
            </a:lvl5pPr>
            <a:lvl6pPr>
              <a:defRPr sz="2776"/>
            </a:lvl6pPr>
            <a:lvl7pPr>
              <a:defRPr sz="2776"/>
            </a:lvl7pPr>
            <a:lvl8pPr>
              <a:defRPr sz="2776"/>
            </a:lvl8pPr>
            <a:lvl9pPr>
              <a:defRPr sz="2776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25" y="2916079"/>
            <a:ext cx="5457003" cy="5402397"/>
          </a:xfrm>
        </p:spPr>
        <p:txBody>
          <a:bodyPr/>
          <a:lstStyle>
            <a:lvl1pPr marL="0" indent="0">
              <a:buNone/>
              <a:defRPr sz="2220"/>
            </a:lvl1pPr>
            <a:lvl2pPr marL="634502" indent="0">
              <a:buNone/>
              <a:defRPr sz="1943"/>
            </a:lvl2pPr>
            <a:lvl3pPr marL="1269004" indent="0">
              <a:buNone/>
              <a:defRPr sz="1665"/>
            </a:lvl3pPr>
            <a:lvl4pPr marL="1903506" indent="0">
              <a:buNone/>
              <a:defRPr sz="1388"/>
            </a:lvl4pPr>
            <a:lvl5pPr marL="2538009" indent="0">
              <a:buNone/>
              <a:defRPr sz="1388"/>
            </a:lvl5pPr>
            <a:lvl6pPr marL="3172511" indent="0">
              <a:buNone/>
              <a:defRPr sz="1388"/>
            </a:lvl6pPr>
            <a:lvl7pPr marL="3807013" indent="0">
              <a:buNone/>
              <a:defRPr sz="1388"/>
            </a:lvl7pPr>
            <a:lvl8pPr marL="4441515" indent="0">
              <a:buNone/>
              <a:defRPr sz="1388"/>
            </a:lvl8pPr>
            <a:lvl9pPr marL="5076017" indent="0">
              <a:buNone/>
              <a:defRPr sz="13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5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5425" y="648018"/>
            <a:ext cx="5457003" cy="2268061"/>
          </a:xfrm>
        </p:spPr>
        <p:txBody>
          <a:bodyPr anchor="b"/>
          <a:lstStyle>
            <a:lvl1pPr>
              <a:defRPr sz="444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93023" y="1399539"/>
            <a:ext cx="8565535" cy="6907687"/>
          </a:xfrm>
        </p:spPr>
        <p:txBody>
          <a:bodyPr anchor="t"/>
          <a:lstStyle>
            <a:lvl1pPr marL="0" indent="0">
              <a:buNone/>
              <a:defRPr sz="4441"/>
            </a:lvl1pPr>
            <a:lvl2pPr marL="634502" indent="0">
              <a:buNone/>
              <a:defRPr sz="3886"/>
            </a:lvl2pPr>
            <a:lvl3pPr marL="1269004" indent="0">
              <a:buNone/>
              <a:defRPr sz="3331"/>
            </a:lvl3pPr>
            <a:lvl4pPr marL="1903506" indent="0">
              <a:buNone/>
              <a:defRPr sz="2776"/>
            </a:lvl4pPr>
            <a:lvl5pPr marL="2538009" indent="0">
              <a:buNone/>
              <a:defRPr sz="2776"/>
            </a:lvl5pPr>
            <a:lvl6pPr marL="3172511" indent="0">
              <a:buNone/>
              <a:defRPr sz="2776"/>
            </a:lvl6pPr>
            <a:lvl7pPr marL="3807013" indent="0">
              <a:buNone/>
              <a:defRPr sz="2776"/>
            </a:lvl7pPr>
            <a:lvl8pPr marL="4441515" indent="0">
              <a:buNone/>
              <a:defRPr sz="2776"/>
            </a:lvl8pPr>
            <a:lvl9pPr marL="5076017" indent="0">
              <a:buNone/>
              <a:defRPr sz="277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5425" y="2916079"/>
            <a:ext cx="5457003" cy="5402397"/>
          </a:xfrm>
        </p:spPr>
        <p:txBody>
          <a:bodyPr/>
          <a:lstStyle>
            <a:lvl1pPr marL="0" indent="0">
              <a:buNone/>
              <a:defRPr sz="2220"/>
            </a:lvl1pPr>
            <a:lvl2pPr marL="634502" indent="0">
              <a:buNone/>
              <a:defRPr sz="1943"/>
            </a:lvl2pPr>
            <a:lvl3pPr marL="1269004" indent="0">
              <a:buNone/>
              <a:defRPr sz="1665"/>
            </a:lvl3pPr>
            <a:lvl4pPr marL="1903506" indent="0">
              <a:buNone/>
              <a:defRPr sz="1388"/>
            </a:lvl4pPr>
            <a:lvl5pPr marL="2538009" indent="0">
              <a:buNone/>
              <a:defRPr sz="1388"/>
            </a:lvl5pPr>
            <a:lvl6pPr marL="3172511" indent="0">
              <a:buNone/>
              <a:defRPr sz="1388"/>
            </a:lvl6pPr>
            <a:lvl7pPr marL="3807013" indent="0">
              <a:buNone/>
              <a:defRPr sz="1388"/>
            </a:lvl7pPr>
            <a:lvl8pPr marL="4441515" indent="0">
              <a:buNone/>
              <a:defRPr sz="1388"/>
            </a:lvl8pPr>
            <a:lvl9pPr marL="5076017" indent="0">
              <a:buNone/>
              <a:defRPr sz="1388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43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3221" y="517514"/>
            <a:ext cx="14593133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3221" y="2587570"/>
            <a:ext cx="14593133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63221" y="9009244"/>
            <a:ext cx="3806904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3C881-FF6D-4FCB-9AA1-051572C24FA0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04609" y="9009244"/>
            <a:ext cx="5710357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949450" y="9009244"/>
            <a:ext cx="3806904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34D44-9F4B-45AC-A3B0-07F1BA25A2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76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69004" rtl="0" eaLnBrk="1" latinLnBrk="0" hangingPunct="1">
        <a:lnSpc>
          <a:spcPct val="90000"/>
        </a:lnSpc>
        <a:spcBef>
          <a:spcPct val="0"/>
        </a:spcBef>
        <a:buNone/>
        <a:defRPr sz="61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7251" indent="-317251" algn="l" defTabSz="1269004" rtl="0" eaLnBrk="1" latinLnBrk="0" hangingPunct="1">
        <a:lnSpc>
          <a:spcPct val="90000"/>
        </a:lnSpc>
        <a:spcBef>
          <a:spcPts val="1388"/>
        </a:spcBef>
        <a:buFont typeface="Arial" panose="020B0604020202020204" pitchFamily="34" charset="0"/>
        <a:buChar char="•"/>
        <a:defRPr sz="3886" kern="1200">
          <a:solidFill>
            <a:schemeClr val="tx1"/>
          </a:solidFill>
          <a:latin typeface="+mn-lt"/>
          <a:ea typeface="+mn-ea"/>
          <a:cs typeface="+mn-cs"/>
        </a:defRPr>
      </a:lvl1pPr>
      <a:lvl2pPr marL="951753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3331" kern="1200">
          <a:solidFill>
            <a:schemeClr val="tx1"/>
          </a:solidFill>
          <a:latin typeface="+mn-lt"/>
          <a:ea typeface="+mn-ea"/>
          <a:cs typeface="+mn-cs"/>
        </a:defRPr>
      </a:lvl2pPr>
      <a:lvl3pPr marL="1586255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776" kern="1200">
          <a:solidFill>
            <a:schemeClr val="tx1"/>
          </a:solidFill>
          <a:latin typeface="+mn-lt"/>
          <a:ea typeface="+mn-ea"/>
          <a:cs typeface="+mn-cs"/>
        </a:defRPr>
      </a:lvl3pPr>
      <a:lvl4pPr marL="2220758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4pPr>
      <a:lvl5pPr marL="2855260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5pPr>
      <a:lvl6pPr marL="3489762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6pPr>
      <a:lvl7pPr marL="4124264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7pPr>
      <a:lvl8pPr marL="4758766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8pPr>
      <a:lvl9pPr marL="5393268" indent="-317251" algn="l" defTabSz="1269004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24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1pPr>
      <a:lvl2pPr marL="634502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2pPr>
      <a:lvl3pPr marL="1269004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3pPr>
      <a:lvl4pPr marL="1903506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4pPr>
      <a:lvl5pPr marL="2538009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5pPr>
      <a:lvl6pPr marL="3172511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6pPr>
      <a:lvl7pPr marL="3807013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7pPr>
      <a:lvl8pPr marL="4441515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8pPr>
      <a:lvl9pPr marL="5076017" algn="l" defTabSz="1269004" rtl="0" eaLnBrk="1" latinLnBrk="0" hangingPunct="1">
        <a:defRPr sz="24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le 3">
            <a:extLst>
              <a:ext uri="{FF2B5EF4-FFF2-40B4-BE49-F238E27FC236}">
                <a16:creationId xmlns="" xmlns:a16="http://schemas.microsoft.com/office/drawing/2014/main" id="{E6493FE6-B701-B94B-AFDE-3E1001B74187}"/>
              </a:ext>
            </a:extLst>
          </p:cNvPr>
          <p:cNvSpPr txBox="1">
            <a:spLocks/>
          </p:cNvSpPr>
          <p:nvPr/>
        </p:nvSpPr>
        <p:spPr>
          <a:xfrm>
            <a:off x="3200400" y="245182"/>
            <a:ext cx="11556968" cy="5989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129597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00" b="1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</a:lstStyle>
          <a:p>
            <a:pPr marL="0" marR="0" lvl="0" indent="0" algn="ctr" defTabSz="1295979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Roboto" panose="02000000000000000000" pitchFamily="2" charset="0"/>
                <a:cs typeface="+mj-cs"/>
              </a:rPr>
              <a:t>Title: 1-2 lines (the title should be aligned with the title of the submitted poster abstract and clearly convey the topic of your work/research).</a:t>
            </a:r>
            <a:endParaRPr kumimoji="0" lang="x-none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Roboto" panose="02000000000000000000" pitchFamily="2" charset="0"/>
              <a:cs typeface="+mj-cs"/>
            </a:endParaRPr>
          </a:p>
        </p:txBody>
      </p:sp>
      <p:sp>
        <p:nvSpPr>
          <p:cNvPr id="91" name="Text Placeholder 3">
            <a:extLst>
              <a:ext uri="{FF2B5EF4-FFF2-40B4-BE49-F238E27FC236}">
                <a16:creationId xmlns="" xmlns:a16="http://schemas.microsoft.com/office/drawing/2014/main" id="{69B1BE5C-9226-1742-92EA-2B8ACE2DE07B}"/>
              </a:ext>
            </a:extLst>
          </p:cNvPr>
          <p:cNvSpPr txBox="1">
            <a:spLocks/>
          </p:cNvSpPr>
          <p:nvPr/>
        </p:nvSpPr>
        <p:spPr>
          <a:xfrm>
            <a:off x="594502" y="2288427"/>
            <a:ext cx="4678227" cy="8788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Introduce your topic in 2-3 sentences with no or limited use of acronyms and definitions, and minimal background information. You may wish to write this section in a way that it is easily understandable also to those who are not necessarily an expert in your field.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C24CB032-4EF2-6E48-A309-C9DD31CA5CFC}"/>
              </a:ext>
            </a:extLst>
          </p:cNvPr>
          <p:cNvSpPr txBox="1"/>
          <p:nvPr/>
        </p:nvSpPr>
        <p:spPr>
          <a:xfrm>
            <a:off x="594502" y="1862830"/>
            <a:ext cx="163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x-none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Introducti</a:t>
            </a:r>
            <a:r>
              <a:rPr lang="en-GB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</a:t>
            </a:r>
            <a:r>
              <a:rPr lang="x-none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FC5C28A8-50F9-304B-AEF2-54E433F819AF}"/>
              </a:ext>
            </a:extLst>
          </p:cNvPr>
          <p:cNvSpPr txBox="1"/>
          <p:nvPr/>
        </p:nvSpPr>
        <p:spPr>
          <a:xfrm>
            <a:off x="594502" y="3292678"/>
            <a:ext cx="4678227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1 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2</a:t>
            </a:r>
          </a:p>
          <a:p>
            <a:pPr defTabSz="457200">
              <a:buClr>
                <a:srgbClr val="1998B4"/>
              </a:buClr>
              <a:buSzPct val="120000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="" xmlns:a16="http://schemas.microsoft.com/office/drawing/2014/main" id="{A8DC8EE4-CEAE-D848-97F9-911503349A05}"/>
              </a:ext>
            </a:extLst>
          </p:cNvPr>
          <p:cNvSpPr txBox="1"/>
          <p:nvPr/>
        </p:nvSpPr>
        <p:spPr>
          <a:xfrm>
            <a:off x="667619" y="3930075"/>
            <a:ext cx="19280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2000" b="1" i="0" u="none" strike="noStrike" kern="0" cap="none" spc="0" normalizeH="0" baseline="0" noProof="0" dirty="0">
                <a:ln>
                  <a:noFill/>
                </a:ln>
                <a:solidFill>
                  <a:srgbClr val="00707C"/>
                </a:solidFill>
                <a:effectLst/>
                <a:uLnTx/>
                <a:uFillTx/>
              </a:rPr>
              <a:t>Methodology</a:t>
            </a:r>
          </a:p>
        </p:txBody>
      </p:sp>
      <p:sp>
        <p:nvSpPr>
          <p:cNvPr id="95" name="Text Placeholder 3">
            <a:extLst>
              <a:ext uri="{FF2B5EF4-FFF2-40B4-BE49-F238E27FC236}">
                <a16:creationId xmlns="" xmlns:a16="http://schemas.microsoft.com/office/drawing/2014/main" id="{986D9B8D-5B7F-3942-9293-884B355DA7C7}"/>
              </a:ext>
            </a:extLst>
          </p:cNvPr>
          <p:cNvSpPr txBox="1">
            <a:spLocks/>
          </p:cNvSpPr>
          <p:nvPr/>
        </p:nvSpPr>
        <p:spPr>
          <a:xfrm>
            <a:off x="667619" y="4677699"/>
            <a:ext cx="4678227" cy="152390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auto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Briefly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describe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the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experimental/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methodological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approach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followed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to test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your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hypothesis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and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conduct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your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work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/</a:t>
            </a:r>
            <a:r>
              <a:rPr kumimoji="0" lang="es-ES_tradnl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research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.</a:t>
            </a:r>
            <a:r>
              <a:rPr kumimoji="0" lang="x-non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DE082125-A882-A340-85E9-C27F9AF642E9}"/>
              </a:ext>
            </a:extLst>
          </p:cNvPr>
          <p:cNvSpPr txBox="1"/>
          <p:nvPr/>
        </p:nvSpPr>
        <p:spPr>
          <a:xfrm>
            <a:off x="6360549" y="5597374"/>
            <a:ext cx="87184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/>
            <a:r>
              <a:rPr lang="x-none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Results</a:t>
            </a:r>
          </a:p>
        </p:txBody>
      </p:sp>
      <p:sp>
        <p:nvSpPr>
          <p:cNvPr id="97" name="Text Placeholder 3">
            <a:extLst>
              <a:ext uri="{FF2B5EF4-FFF2-40B4-BE49-F238E27FC236}">
                <a16:creationId xmlns="" xmlns:a16="http://schemas.microsoft.com/office/drawing/2014/main" id="{50819FE1-CABF-0E49-8EE1-6D241B6C1452}"/>
              </a:ext>
            </a:extLst>
          </p:cNvPr>
          <p:cNvSpPr txBox="1">
            <a:spLocks/>
          </p:cNvSpPr>
          <p:nvPr/>
        </p:nvSpPr>
        <p:spPr>
          <a:xfrm>
            <a:off x="6287432" y="6069371"/>
            <a:ext cx="4678227" cy="87888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Provide details about the outcome of your work/research. This section may include images, graphs and statistics to support the findings</a:t>
            </a: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. </a:t>
            </a: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="" xmlns:a16="http://schemas.microsoft.com/office/drawing/2014/main" id="{3B6E115D-4D42-0343-AABC-0C64BDF284F8}"/>
              </a:ext>
            </a:extLst>
          </p:cNvPr>
          <p:cNvSpPr txBox="1"/>
          <p:nvPr/>
        </p:nvSpPr>
        <p:spPr>
          <a:xfrm>
            <a:off x="6287433" y="3222189"/>
            <a:ext cx="471434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1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2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3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4</a:t>
            </a:r>
          </a:p>
          <a:p>
            <a:pPr defTabSz="457200">
              <a:buClr>
                <a:srgbClr val="1998B4"/>
              </a:buClr>
              <a:buSzPct val="120000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3A2F3D05-5BE6-CC48-9191-6B24C6D11E1A}"/>
              </a:ext>
            </a:extLst>
          </p:cNvPr>
          <p:cNvSpPr txBox="1"/>
          <p:nvPr/>
        </p:nvSpPr>
        <p:spPr>
          <a:xfrm>
            <a:off x="11980363" y="5042563"/>
            <a:ext cx="128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x-none" sz="1800" b="1" dirty="0">
                <a:solidFill>
                  <a:srgbClr val="00707C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Conclusions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="" xmlns:a16="http://schemas.microsoft.com/office/drawing/2014/main" id="{1ED4B7C5-EA35-0B43-A943-63E5A60BEBEA}"/>
              </a:ext>
            </a:extLst>
          </p:cNvPr>
          <p:cNvSpPr txBox="1"/>
          <p:nvPr/>
        </p:nvSpPr>
        <p:spPr>
          <a:xfrm>
            <a:off x="11980362" y="7331965"/>
            <a:ext cx="286802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/>
            <a:r>
              <a:rPr lang="x-none" sz="1400" b="1" dirty="0">
                <a:solidFill>
                  <a:srgbClr val="E46E7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Literature cited and aknowledgments</a:t>
            </a:r>
          </a:p>
        </p:txBody>
      </p:sp>
      <p:sp>
        <p:nvSpPr>
          <p:cNvPr id="101" name="Text Placeholder 3">
            <a:extLst>
              <a:ext uri="{FF2B5EF4-FFF2-40B4-BE49-F238E27FC236}">
                <a16:creationId xmlns="" xmlns:a16="http://schemas.microsoft.com/office/drawing/2014/main" id="{BFBD27D6-1372-BB4E-BE15-F27C0B7C623B}"/>
              </a:ext>
            </a:extLst>
          </p:cNvPr>
          <p:cNvSpPr txBox="1">
            <a:spLocks/>
          </p:cNvSpPr>
          <p:nvPr/>
        </p:nvSpPr>
        <p:spPr>
          <a:xfrm>
            <a:off x="11980363" y="5465912"/>
            <a:ext cx="4678227" cy="58254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Briefly convey the take-home message of your work/research presented. Remind the reader of the major results that supported your findings and wrap up in a concise, yet memorable, way.</a:t>
            </a:r>
            <a:endParaRPr kumimoji="0" lang="x-non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="" xmlns:a16="http://schemas.microsoft.com/office/drawing/2014/main" id="{8B107F4F-77DC-8B4C-9875-40CCC1C2CDC9}"/>
              </a:ext>
            </a:extLst>
          </p:cNvPr>
          <p:cNvSpPr txBox="1"/>
          <p:nvPr/>
        </p:nvSpPr>
        <p:spPr>
          <a:xfrm>
            <a:off x="11980363" y="8855675"/>
            <a:ext cx="1594219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defTabSz="457200"/>
            <a:r>
              <a:rPr lang="x-none" sz="1400" b="1" dirty="0">
                <a:solidFill>
                  <a:srgbClr val="E46E7B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Further information</a:t>
            </a:r>
          </a:p>
        </p:txBody>
      </p:sp>
      <p:sp>
        <p:nvSpPr>
          <p:cNvPr id="103" name="Text Placeholder 3">
            <a:extLst>
              <a:ext uri="{FF2B5EF4-FFF2-40B4-BE49-F238E27FC236}">
                <a16:creationId xmlns="" xmlns:a16="http://schemas.microsoft.com/office/drawing/2014/main" id="{C90F99B8-8328-DF43-B923-5EE64BDA6561}"/>
              </a:ext>
            </a:extLst>
          </p:cNvPr>
          <p:cNvSpPr txBox="1">
            <a:spLocks/>
          </p:cNvSpPr>
          <p:nvPr/>
        </p:nvSpPr>
        <p:spPr>
          <a:xfrm>
            <a:off x="11980363" y="7628140"/>
            <a:ext cx="4643797" cy="122753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lang="en-GB" sz="1200" b="0" i="0" kern="1200" smtClean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base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List the studies you referred to in your work/research, include relevant links and thank individuals for special contributions.</a:t>
            </a:r>
            <a:endParaRPr kumimoji="0" lang="x-non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5994C3AA-F44C-814F-8607-5C3DD894EA21}"/>
              </a:ext>
            </a:extLst>
          </p:cNvPr>
          <p:cNvSpPr txBox="1"/>
          <p:nvPr/>
        </p:nvSpPr>
        <p:spPr>
          <a:xfrm>
            <a:off x="631060" y="8886453"/>
            <a:ext cx="4678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200" b="0" i="1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</a:rPr>
              <a:t>Chart or picture caption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="" xmlns:a16="http://schemas.microsoft.com/office/drawing/2014/main" id="{2A1D7BA0-45B1-344A-A489-DF27432AC5F9}"/>
              </a:ext>
            </a:extLst>
          </p:cNvPr>
          <p:cNvSpPr txBox="1"/>
          <p:nvPr/>
        </p:nvSpPr>
        <p:spPr>
          <a:xfrm>
            <a:off x="6075360" y="4842899"/>
            <a:ext cx="467822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200" b="0" i="1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</a:rPr>
              <a:t>Chart or picture caption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="" xmlns:a16="http://schemas.microsoft.com/office/drawing/2014/main" id="{ACE5A3F5-40BB-F946-A03E-EAA76D3505D1}"/>
              </a:ext>
            </a:extLst>
          </p:cNvPr>
          <p:cNvSpPr txBox="1"/>
          <p:nvPr/>
        </p:nvSpPr>
        <p:spPr>
          <a:xfrm>
            <a:off x="11980363" y="4677699"/>
            <a:ext cx="46782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200" b="0" i="1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</a:rPr>
              <a:t>Chart or picture caption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="" xmlns:a16="http://schemas.microsoft.com/office/drawing/2014/main" id="{C5EA3F5C-DDDC-C744-A58B-421C2CD8E73E}"/>
              </a:ext>
            </a:extLst>
          </p:cNvPr>
          <p:cNvCxnSpPr>
            <a:cxnSpLocks/>
          </p:cNvCxnSpPr>
          <p:nvPr/>
        </p:nvCxnSpPr>
        <p:spPr>
          <a:xfrm>
            <a:off x="667619" y="4470197"/>
            <a:ext cx="4605110" cy="0"/>
          </a:xfrm>
          <a:prstGeom prst="line">
            <a:avLst/>
          </a:prstGeom>
          <a:noFill/>
          <a:ln w="28575" cap="flat" cmpd="sng" algn="ctr">
            <a:solidFill>
              <a:srgbClr val="00707C"/>
            </a:solidFill>
            <a:prstDash val="solid"/>
            <a:miter lim="800000"/>
          </a:ln>
          <a:effectLst/>
        </p:spPr>
      </p:cxnSp>
      <p:cxnSp>
        <p:nvCxnSpPr>
          <p:cNvPr id="108" name="Straight Connector 107">
            <a:extLst>
              <a:ext uri="{FF2B5EF4-FFF2-40B4-BE49-F238E27FC236}">
                <a16:creationId xmlns="" xmlns:a16="http://schemas.microsoft.com/office/drawing/2014/main" id="{E3D8B3ED-FE26-0C44-9945-D35178FD8057}"/>
              </a:ext>
            </a:extLst>
          </p:cNvPr>
          <p:cNvCxnSpPr>
            <a:cxnSpLocks/>
          </p:cNvCxnSpPr>
          <p:nvPr/>
        </p:nvCxnSpPr>
        <p:spPr>
          <a:xfrm>
            <a:off x="6360549" y="6048458"/>
            <a:ext cx="4605110" cy="0"/>
          </a:xfrm>
          <a:prstGeom prst="line">
            <a:avLst/>
          </a:prstGeom>
          <a:noFill/>
          <a:ln w="28575" cap="flat" cmpd="sng" algn="ctr">
            <a:solidFill>
              <a:srgbClr val="00707C"/>
            </a:solidFill>
            <a:prstDash val="solid"/>
            <a:miter lim="800000"/>
          </a:ln>
          <a:effectLst/>
        </p:spPr>
      </p:cxnSp>
      <p:cxnSp>
        <p:nvCxnSpPr>
          <p:cNvPr id="109" name="Straight Connector 108">
            <a:extLst>
              <a:ext uri="{FF2B5EF4-FFF2-40B4-BE49-F238E27FC236}">
                <a16:creationId xmlns="" xmlns:a16="http://schemas.microsoft.com/office/drawing/2014/main" id="{47B8255F-8DD6-404C-8550-AD8EAA2FFA38}"/>
              </a:ext>
            </a:extLst>
          </p:cNvPr>
          <p:cNvCxnSpPr>
            <a:cxnSpLocks/>
          </p:cNvCxnSpPr>
          <p:nvPr/>
        </p:nvCxnSpPr>
        <p:spPr>
          <a:xfrm>
            <a:off x="11999706" y="5403484"/>
            <a:ext cx="4605110" cy="0"/>
          </a:xfrm>
          <a:prstGeom prst="line">
            <a:avLst/>
          </a:prstGeom>
          <a:noFill/>
          <a:ln w="28575" cap="flat" cmpd="sng" algn="ctr">
            <a:solidFill>
              <a:srgbClr val="00707C"/>
            </a:solidFill>
            <a:prstDash val="solid"/>
            <a:miter lim="800000"/>
          </a:ln>
          <a:effectLst/>
        </p:spPr>
      </p:cxnSp>
      <p:cxnSp>
        <p:nvCxnSpPr>
          <p:cNvPr id="110" name="Straight Connector 109">
            <a:extLst>
              <a:ext uri="{FF2B5EF4-FFF2-40B4-BE49-F238E27FC236}">
                <a16:creationId xmlns="" xmlns:a16="http://schemas.microsoft.com/office/drawing/2014/main" id="{1DB6A880-054C-F543-A811-538000A998C8}"/>
              </a:ext>
            </a:extLst>
          </p:cNvPr>
          <p:cNvCxnSpPr>
            <a:cxnSpLocks/>
          </p:cNvCxnSpPr>
          <p:nvPr/>
        </p:nvCxnSpPr>
        <p:spPr>
          <a:xfrm>
            <a:off x="667619" y="2232162"/>
            <a:ext cx="4605110" cy="0"/>
          </a:xfrm>
          <a:prstGeom prst="line">
            <a:avLst/>
          </a:prstGeom>
          <a:noFill/>
          <a:ln w="28575" cap="flat" cmpd="sng" algn="ctr">
            <a:solidFill>
              <a:srgbClr val="00707C"/>
            </a:solidFill>
            <a:prstDash val="solid"/>
            <a:miter lim="800000"/>
          </a:ln>
          <a:effectLst/>
        </p:spPr>
      </p:cxnSp>
      <p:sp>
        <p:nvSpPr>
          <p:cNvPr id="111" name="Text Placeholder 3">
            <a:extLst>
              <a:ext uri="{FF2B5EF4-FFF2-40B4-BE49-F238E27FC236}">
                <a16:creationId xmlns="" xmlns:a16="http://schemas.microsoft.com/office/drawing/2014/main" id="{C86CFDB6-D81B-844D-9615-22682B8E7425}"/>
              </a:ext>
            </a:extLst>
          </p:cNvPr>
          <p:cNvSpPr txBox="1">
            <a:spLocks/>
          </p:cNvSpPr>
          <p:nvPr/>
        </p:nvSpPr>
        <p:spPr>
          <a:xfrm>
            <a:off x="11980362" y="9154076"/>
            <a:ext cx="4643797" cy="2770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defTabSz="1295979" rtl="0" eaLnBrk="1" latinLnBrk="0" hangingPunct="1">
              <a:lnSpc>
                <a:spcPct val="90000"/>
              </a:lnSpc>
              <a:spcBef>
                <a:spcPts val="1417"/>
              </a:spcBef>
              <a:buFont typeface="Arial" panose="020B0604020202020204" pitchFamily="34" charset="0"/>
              <a:buNone/>
              <a:defRPr lang="en-GB" sz="1200" b="0" i="0" kern="1200" smtClean="0">
                <a:solidFill>
                  <a:schemeClr val="tx1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  <a:lvl2pPr marL="647990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9597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7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43969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9195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39948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8793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35927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3916" indent="0" algn="l" defTabSz="1295979" rtl="0" eaLnBrk="1" latinLnBrk="0" hangingPunct="1">
              <a:lnSpc>
                <a:spcPct val="90000"/>
              </a:lnSpc>
              <a:spcBef>
                <a:spcPts val="709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95979" rtl="0" eaLnBrk="1" fontAlgn="auto" latinLnBrk="0" hangingPunct="1">
              <a:lnSpc>
                <a:spcPct val="90000"/>
              </a:lnSpc>
              <a:spcBef>
                <a:spcPts val="141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Add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your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contact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details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and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any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other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useful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information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for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those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who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would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like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to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know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more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about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your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work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/</a:t>
            </a:r>
            <a:r>
              <a:rPr kumimoji="0" lang="es-ES_tradnl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research</a:t>
            </a:r>
            <a:r>
              <a:rPr kumimoji="0" lang="es-ES_tradn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.</a:t>
            </a:r>
            <a:r>
              <a:rPr kumimoji="0" lang="x-none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" panose="02000000000000000000" pitchFamily="2" charset="0"/>
                <a:cs typeface="+mn-cs"/>
              </a:rPr>
              <a:t>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" panose="02000000000000000000" pitchFamily="2" charset="0"/>
              <a:cs typeface="+mn-cs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="" xmlns:a16="http://schemas.microsoft.com/office/drawing/2014/main" id="{4CF1F90D-126C-7846-A840-BF80E57A9AA7}"/>
              </a:ext>
            </a:extLst>
          </p:cNvPr>
          <p:cNvSpPr txBox="1"/>
          <p:nvPr/>
        </p:nvSpPr>
        <p:spPr>
          <a:xfrm>
            <a:off x="11980362" y="6363978"/>
            <a:ext cx="461364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1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 2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endParaRPr lang="en-GB" sz="1400" dirty="0">
              <a:solidFill>
                <a:prstClr val="black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="" xmlns:a16="http://schemas.microsoft.com/office/drawing/2014/main" id="{7AAADBEB-D781-814E-8FAC-39C1EE06FC85}"/>
              </a:ext>
            </a:extLst>
          </p:cNvPr>
          <p:cNvSpPr txBox="1"/>
          <p:nvPr/>
        </p:nvSpPr>
        <p:spPr>
          <a:xfrm>
            <a:off x="11980361" y="8069056"/>
            <a:ext cx="46136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Link 1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Link 2</a:t>
            </a:r>
          </a:p>
          <a:p>
            <a:pPr marL="285750" indent="-285750" defTabSz="457200">
              <a:buClr>
                <a:srgbClr val="1998B4"/>
              </a:buClr>
              <a:buSzPct val="120000"/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Link 3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="" xmlns:a16="http://schemas.microsoft.com/office/drawing/2014/main" id="{15417AE2-39AF-B443-8AE3-56AEE149CE0F}"/>
              </a:ext>
            </a:extLst>
          </p:cNvPr>
          <p:cNvSpPr/>
          <p:nvPr/>
        </p:nvSpPr>
        <p:spPr>
          <a:xfrm>
            <a:off x="695275" y="5878455"/>
            <a:ext cx="4549798" cy="2977220"/>
          </a:xfrm>
          <a:prstGeom prst="rect">
            <a:avLst/>
          </a:prstGeom>
          <a:noFill/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Insert an image, a chart, a table, or any other relevant material.  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="" xmlns:a16="http://schemas.microsoft.com/office/drawing/2014/main" id="{C789B347-051E-BA4E-8061-95DC26B4C278}"/>
              </a:ext>
            </a:extLst>
          </p:cNvPr>
          <p:cNvSpPr/>
          <p:nvPr/>
        </p:nvSpPr>
        <p:spPr>
          <a:xfrm>
            <a:off x="6203790" y="1838978"/>
            <a:ext cx="4549798" cy="2977220"/>
          </a:xfrm>
          <a:prstGeom prst="rect">
            <a:avLst/>
          </a:prstGeom>
          <a:noFill/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Insert an image, a chart, a table, or any other relevant material.  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="" xmlns:a16="http://schemas.microsoft.com/office/drawing/2014/main" id="{E2A1AF29-6479-FB4E-A96A-FF6FF4B3FB7E}"/>
              </a:ext>
            </a:extLst>
          </p:cNvPr>
          <p:cNvSpPr/>
          <p:nvPr/>
        </p:nvSpPr>
        <p:spPr>
          <a:xfrm>
            <a:off x="12012284" y="1934576"/>
            <a:ext cx="4549798" cy="2743123"/>
          </a:xfrm>
          <a:prstGeom prst="rect">
            <a:avLst/>
          </a:prstGeom>
          <a:noFill/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x-none" sz="18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Insert an image, a chart, a table, or any other relevant material.  </a:t>
            </a:r>
          </a:p>
        </p:txBody>
      </p:sp>
      <p:pic>
        <p:nvPicPr>
          <p:cNvPr id="117" name="Picture 11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776"/>
          <a:stretch/>
        </p:blipFill>
        <p:spPr>
          <a:xfrm>
            <a:off x="89589" y="245182"/>
            <a:ext cx="3110811" cy="963215"/>
          </a:xfrm>
          <a:prstGeom prst="rect">
            <a:avLst/>
          </a:prstGeom>
        </p:spPr>
      </p:pic>
      <p:sp>
        <p:nvSpPr>
          <p:cNvPr id="119" name="TextBox 118"/>
          <p:cNvSpPr txBox="1"/>
          <p:nvPr/>
        </p:nvSpPr>
        <p:spPr>
          <a:xfrm flipH="1">
            <a:off x="4152516" y="1028241"/>
            <a:ext cx="894805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dirty="0" smtClean="0">
                <a:latin typeface="Roboto" panose="02000000000000000000"/>
              </a:rPr>
              <a:t>Name(s) of the author(s): 1 line</a:t>
            </a:r>
            <a:endParaRPr lang="en-US" sz="1900" dirty="0">
              <a:latin typeface="Roboto" panose="0200000000000000000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8676" y="1415480"/>
            <a:ext cx="16917671" cy="51890"/>
            <a:chOff x="-41926" y="1415480"/>
            <a:chExt cx="16917671" cy="51890"/>
          </a:xfrm>
        </p:grpSpPr>
        <p:sp>
          <p:nvSpPr>
            <p:cNvPr id="122" name="Rectangle 121"/>
            <p:cNvSpPr/>
            <p:nvPr/>
          </p:nvSpPr>
          <p:spPr>
            <a:xfrm>
              <a:off x="-41926" y="1415481"/>
              <a:ext cx="5637600" cy="51187"/>
            </a:xfrm>
            <a:prstGeom prst="rect">
              <a:avLst/>
            </a:prstGeom>
            <a:solidFill>
              <a:srgbClr val="8CB6BB"/>
            </a:solidFill>
            <a:ln>
              <a:solidFill>
                <a:srgbClr val="8CB6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595674" y="1416183"/>
              <a:ext cx="5637600" cy="51187"/>
            </a:xfrm>
            <a:prstGeom prst="rect">
              <a:avLst/>
            </a:prstGeom>
            <a:solidFill>
              <a:srgbClr val="E46E7B"/>
            </a:solidFill>
            <a:ln>
              <a:solidFill>
                <a:srgbClr val="E46E7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124"/>
            <p:cNvSpPr/>
            <p:nvPr/>
          </p:nvSpPr>
          <p:spPr>
            <a:xfrm>
              <a:off x="11238145" y="1415480"/>
              <a:ext cx="5637600" cy="51187"/>
            </a:xfrm>
            <a:prstGeom prst="rect">
              <a:avLst/>
            </a:prstGeom>
            <a:solidFill>
              <a:srgbClr val="F4D6B6"/>
            </a:solidFill>
            <a:ln>
              <a:solidFill>
                <a:srgbClr val="F4D6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8935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276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Florentina</dc:creator>
  <cp:lastModifiedBy>Windows User</cp:lastModifiedBy>
  <cp:revision>8</cp:revision>
  <dcterms:created xsi:type="dcterms:W3CDTF">2022-05-17T14:35:20Z</dcterms:created>
  <dcterms:modified xsi:type="dcterms:W3CDTF">2022-05-17T16:18:51Z</dcterms:modified>
</cp:coreProperties>
</file>